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1"/>
  </p:sldMasterIdLst>
  <p:sldIdLst>
    <p:sldId id="256" r:id="rId2"/>
    <p:sldId id="270" r:id="rId3"/>
    <p:sldId id="295" r:id="rId4"/>
    <p:sldId id="293" r:id="rId5"/>
    <p:sldId id="294" r:id="rId6"/>
    <p:sldId id="292" r:id="rId7"/>
    <p:sldId id="291" r:id="rId8"/>
    <p:sldId id="296" r:id="rId9"/>
    <p:sldId id="297" r:id="rId10"/>
    <p:sldId id="290" r:id="rId11"/>
    <p:sldId id="289" r:id="rId12"/>
    <p:sldId id="288" r:id="rId13"/>
    <p:sldId id="287" r:id="rId14"/>
    <p:sldId id="286" r:id="rId15"/>
    <p:sldId id="268" r:id="rId16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March 4, 2021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/>
              <a:t>Budget Development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Institutional Effectiveness Committee (IEC)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Professional Development Committee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/>
              <a:t>Accreditation – Corey Marvin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5300" dirty="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 dirty="0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Safety &amp; Security – Kevin King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Technology Resource Team (TRT) – Mike Campbell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Discussion Items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13202</TotalTime>
  <Words>88</Words>
  <Application>Microsoft Office PowerPoint</Application>
  <PresentationFormat>Widescreen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Retrospect</vt:lpstr>
      <vt:lpstr>College Council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Discussion Items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90</cp:revision>
  <cp:lastPrinted>2016-05-02T20:11:30Z</cp:lastPrinted>
  <dcterms:created xsi:type="dcterms:W3CDTF">2016-04-19T18:59:44Z</dcterms:created>
  <dcterms:modified xsi:type="dcterms:W3CDTF">2021-03-02T15:49:50Z</dcterms:modified>
</cp:coreProperties>
</file>